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80106" autoAdjust="0"/>
  </p:normalViewPr>
  <p:slideViewPr>
    <p:cSldViewPr>
      <p:cViewPr varScale="1">
        <p:scale>
          <a:sx n="59" d="100"/>
          <a:sy n="59" d="100"/>
        </p:scale>
        <p:origin x="-16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2198B-EBBA-42D3-86C0-9B5E60DD892C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6BA821-517D-4DF4-BD43-2BB63F3FE593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MX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6BA821-517D-4DF4-BD43-2BB63F3FE593}" type="slidenum">
              <a:rPr lang="es-MX" smtClean="0"/>
              <a:t>2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D63537E-27FF-4E12-8371-BC70BECCA805}" type="datetimeFigureOut">
              <a:rPr lang="es-MX" smtClean="0"/>
              <a:t>22/09/2010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3C29EA0-988D-40DD-96D0-E34B35CEC44D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s-ES" b="1" dirty="0"/>
              <a:t>MEDIDA (ESTIMAR, MEDIR Y CALCULAR)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  <a:effectLst>
            <a:softEdge rad="31750"/>
          </a:effectLst>
        </p:spPr>
        <p:txBody>
          <a:bodyPr/>
          <a:lstStyle/>
          <a:p>
            <a:r>
              <a:rPr lang="es-MX" dirty="0" smtClean="0"/>
              <a:t>TEMA DE LA UNIDAD DEL CURSO DE INTEL</a:t>
            </a:r>
            <a:endParaRPr lang="es-MX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3643315"/>
            <a:ext cx="7772400" cy="1143008"/>
          </a:xfrm>
        </p:spPr>
        <p:txBody>
          <a:bodyPr>
            <a:normAutofit fontScale="90000"/>
          </a:bodyPr>
          <a:lstStyle/>
          <a:p>
            <a:r>
              <a:rPr lang="es-ES" i="1" dirty="0"/>
              <a:t>SEGUNDO </a:t>
            </a:r>
            <a:r>
              <a:rPr lang="es-ES" i="1" dirty="0" smtClean="0"/>
              <a:t>GRADO, TIEMPO NECESARIO DOS SEMANAS.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1785927"/>
            <a:ext cx="7772400" cy="1214445"/>
          </a:xfrm>
        </p:spPr>
        <p:txBody>
          <a:bodyPr/>
          <a:lstStyle/>
          <a:p>
            <a:r>
              <a:rPr lang="es-MX" sz="2800" b="1" dirty="0" smtClean="0"/>
              <a:t>SE TRABAJA ENLA ASIGNATURA DE MATEMATICAS( ÁREA DE GEOMETRIA</a:t>
            </a:r>
            <a:r>
              <a:rPr lang="es-MX" dirty="0" smtClean="0"/>
              <a:t>)</a:t>
            </a:r>
            <a:endParaRPr lang="es-MX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6567 L 0.00382 -0.267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785926"/>
            <a:ext cx="7772400" cy="3983049"/>
          </a:xfrm>
        </p:spPr>
        <p:txBody>
          <a:bodyPr/>
          <a:lstStyle/>
          <a:p>
            <a:r>
              <a:rPr lang="es-ES" dirty="0"/>
              <a:t>ESTABLECER relaciones entre los ángulos 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/>
              <a:t>JUSTIFICAR las relaciones entre las medidas de los ángulos 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5786" y="714357"/>
            <a:ext cx="7772400" cy="785818"/>
          </a:xfrm>
        </p:spPr>
        <p:txBody>
          <a:bodyPr>
            <a:normAutofit/>
          </a:bodyPr>
          <a:lstStyle/>
          <a:p>
            <a:r>
              <a:rPr lang="es-MX" sz="2800" b="1" dirty="0" smtClean="0"/>
              <a:t>CONTENIDOS</a:t>
            </a:r>
            <a:endParaRPr lang="es-MX" sz="28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MX" dirty="0" smtClean="0"/>
              <a:t>ESENCIAL:</a:t>
            </a:r>
            <a:r>
              <a:rPr lang="es-ES" b="1" i="1" dirty="0" smtClean="0"/>
              <a:t>¿CUALES SON LAS MEDIDAS EN LA ARQUITECTURA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MX" dirty="0" smtClean="0"/>
              <a:t>UNIDAD: </a:t>
            </a:r>
            <a:r>
              <a:rPr lang="es-ES" b="1" i="1" dirty="0" smtClean="0"/>
              <a:t>¿QUE TIPOS DE ANGULOS EXISTEN EN LAS FIGURAS GEMETRICAS?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PREGUNTAS ORIENTADORAS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i="1" dirty="0" smtClean="0"/>
              <a:t>¿QUE MEDIDA TIENE EL ANGULO QUE FALTA EN EL TRIANGULO RECTANGULO?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PREGUNTA DE CONTENIDO</a:t>
            </a:r>
            <a:endParaRPr lang="es-MX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LIBRETAS DE APUNTES.</a:t>
            </a:r>
            <a:endParaRPr lang="es-MX" dirty="0" smtClean="0"/>
          </a:p>
          <a:p>
            <a:r>
              <a:rPr lang="es-ES" b="1" dirty="0" smtClean="0"/>
              <a:t>PREGUNTAS</a:t>
            </a:r>
            <a:endParaRPr lang="es-MX" dirty="0" smtClean="0"/>
          </a:p>
          <a:p>
            <a:r>
              <a:rPr lang="es-ES" b="1" dirty="0" smtClean="0"/>
              <a:t>RESUMENES, EJERCICIOS EN CLASE Y EN CASA. </a:t>
            </a:r>
            <a:endParaRPr lang="es-MX" dirty="0" smtClean="0"/>
          </a:p>
          <a:p>
            <a:r>
              <a:rPr lang="es-ES" b="1" dirty="0" smtClean="0"/>
              <a:t>AUTOEVALUACION,</a:t>
            </a:r>
            <a:endParaRPr lang="es-MX" dirty="0" smtClean="0"/>
          </a:p>
          <a:p>
            <a:r>
              <a:rPr lang="es-ES" b="1" dirty="0" smtClean="0"/>
              <a:t>EXAMENES ORALES Y ESCRITOS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CRONOGRAMA DE EVALUACIONES</a:t>
            </a:r>
            <a:endParaRPr lang="es-MX" dirty="0"/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i="1" dirty="0" smtClean="0"/>
              <a:t>LA META DEL EL TIPO DE EJERCICIOS ES EL DE PRACTICAR Y A LA VEZ HACER EL ANALISIS DE LO QUE SE RESPONDE DE ACUERDO A LOS ANGULOS Y RECTAS, YA QUE SE DEBEN SABER LAS DEFINICIONES O LAS REGLAS PARA ENCONTRAR LOS DIFERENTES TIPOS DE ANGULOS. CON ESTO EL ALUMNO PUEDE AUTOEVALUARSE</a:t>
            </a:r>
            <a:r>
              <a:rPr lang="es-ES" i="1" dirty="0" smtClean="0"/>
              <a:t>.</a:t>
            </a:r>
            <a:endParaRPr lang="es-MX" smtClean="0"/>
          </a:p>
          <a:p>
            <a:endParaRPr lang="es-MX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RESUMEN DE EVALUACIONES</a:t>
            </a:r>
            <a:endParaRPr lang="es-MX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</TotalTime>
  <Words>165</Words>
  <Application>Microsoft Office PowerPoint</Application>
  <PresentationFormat>Presentación en pantalla (4:3)</PresentationFormat>
  <Paragraphs>20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Concurrencia</vt:lpstr>
      <vt:lpstr>MEDIDA (ESTIMAR, MEDIR Y CALCULAR)</vt:lpstr>
      <vt:lpstr>SEGUNDO GRADO, TIEMPO NECESARIO DOS SEMANAS. </vt:lpstr>
      <vt:lpstr>ESTABLECER relaciones entre los ángulos  JUSTIFICAR las relaciones entre las medidas de los ángulos </vt:lpstr>
      <vt:lpstr>PREGUNTAS ORIENTADORAS</vt:lpstr>
      <vt:lpstr>PREGUNTA DE CONTENIDO</vt:lpstr>
      <vt:lpstr>CRONOGRAMA DE EVALUACIONES</vt:lpstr>
      <vt:lpstr>RESUMEN DE EVALUACIONES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MEDIDA (ESTIMAR, MEDIR Y CALCULAR)</dc:title>
  <dc:creator>admin</dc:creator>
  <cp:lastModifiedBy>admin</cp:lastModifiedBy>
  <cp:revision>4</cp:revision>
  <dcterms:created xsi:type="dcterms:W3CDTF">2010-09-22T19:28:49Z</dcterms:created>
  <dcterms:modified xsi:type="dcterms:W3CDTF">2010-09-22T19:59:51Z</dcterms:modified>
</cp:coreProperties>
</file>